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>
  <p:sldMasterIdLst>
    <p:sldMasterId id="214748366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0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14" y="108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AF8F47D-68E2-4936-A38E-54FB854BB8BB}" type="datetime1">
              <a:rPr lang="ko-KR" altLang="en-US"/>
              <a:pPr lvl="0">
                <a:defRPr/>
              </a:pPr>
              <a:t>2022-04-13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F7DBDC2-A09D-4B8B-B2C7-CFF0B25B5FE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E4E1F3B-086A-4ED2-8A2E-9B1768BF8CCB}" type="datetime1">
              <a:rPr lang="en-US"/>
              <a:pPr lvl="0">
                <a:defRPr/>
              </a:pPr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D460CBE7-02BB-4549-B5A3-EA15828C4C6B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4C230-9F0E-4047-B54C-90684F31D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168A5-4783-4D44-B120-4A747F483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F836-373C-4C85-89D5-F0835448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08E90-DC47-462E-954B-3C420AD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E1ED-A638-424A-A6F4-186658CC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3E4C-0B3E-4D46-AC8C-7ED47968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3292E-078E-4D23-AD00-906DCAA43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3EAE-FFE5-44DB-893E-909CB190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7647E-FF40-4C5E-AE8C-DFB09CE6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E95D5-C64E-4920-BAA3-A17BD4B9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2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55A74-B5D6-4726-904F-5953C831D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164A7-8438-4304-B680-088BECB19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C1F6-B347-4AF9-99D2-5AB17B2B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453F-C0EB-49D7-AFA8-73EDAC80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F9971-B093-46D6-A23F-2A7AD2DB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B949-DAB6-4EA7-8555-DC4D4C3A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F3B2-4169-41ED-BF22-35F09C3D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2346-1652-4E13-A43A-1CE1454D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51623-D3DF-415F-A41F-EEEEE788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F5F17-FDE3-40B7-B761-D60181EC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8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8133-A957-4331-8521-FDA208F3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D4D8D-1332-4B39-923F-E245A3FEB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98865-CFAD-495D-9203-2467CC4E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19B4-78B5-4FAF-AB24-747A5391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2E86C-2797-46B9-8C5D-EA8A9DCF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9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A72C-9784-49EC-AACC-64696085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8327-AE9B-494A-9F5C-FBC55E443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B33D0-6A3E-4AFA-849E-F23EAE098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7011A-A5A8-418E-ACA1-D496D7DFC0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6D8B8-AFEE-4209-8BBA-31CA7D93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85A99-294C-46B9-BC8F-1D8A7BBE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9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BD05-39A8-425E-A2E6-6D0A2F5E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926E3-2E76-4BF2-A5A8-AF39AF328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93A61-3FEA-4EAA-8DAC-9E796AF6B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0ABC5-437C-41F3-8C13-C09D70E9D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9C6E23-F923-4675-A3B0-2FD776A78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C22A2-65EC-4487-9ACB-98FD46FE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17891-6F10-431A-9C6E-582A8672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90322-FEFF-40E1-8679-CAA7EB8D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1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BDC9-3F2A-4306-8DC9-E5D76756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13F567-47A2-4308-8BDC-3C0D9043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62023-9F34-4F76-A28D-48DAA3F1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4B103-D7FF-4219-88B7-783289FB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15CA7-8667-4518-B498-FA789BC5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DACB0-D363-41C9-B2F1-B203EED6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72AD0-A8FF-4267-B2FB-10153A1F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2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2FE8-A5A7-47FE-A0DD-6DCF452C8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1E854-37D1-4EA2-B0C6-9E9556920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F3D27-E264-4775-9BAD-9E979B92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4CB1-A1A2-4480-BB05-400C7F440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81657-7D86-42EF-B40A-7088720F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3A108-B1FD-4213-9BC6-E970CBF3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6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960F9-09DA-46AB-B702-3A138908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00331-4A4A-4879-8EFB-93F2AF559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46ABD-11C2-453A-9DA9-DDDC3178D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C2C6A-5B21-4615-AEB3-EBD762EE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13E107-B555-4F96-BDF6-ADCFA82063DA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45F04-81AF-4E26-B445-B6B0BE373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33256-40CC-4F86-9245-6C9AF895F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5BDEA-6D85-4AE1-97FC-A518965D8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937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tags" Target="../tags/tag1.xml"  /><Relationship Id="rId14" Type="http://schemas.openxmlformats.org/officeDocument/2006/relationships/oleObject" Target="../embeddings/oleObject1.bin"  /><Relationship Id="rId15" Type="http://schemas.openxmlformats.org/officeDocument/2006/relationships/image" Target="../media/image1.emf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A416FD4-7DC9-4237-9066-D4B8CC1F47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62952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83" imgH="384" progId="TCLayout.ActiveDocument.1">
                  <p:embed/>
                </p:oleObj>
              </mc:Choice>
              <mc:Fallback>
                <p:oleObj name="think-cell Slide" r:id="rId1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317B4-B5C9-4552-9728-3FBB98F1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049000" cy="93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F09D0-6064-4A5F-A259-F28A1CC59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473200"/>
            <a:ext cx="11049000" cy="470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80C6-8713-4196-9062-E91944860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4100" y="6356350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5BDEA-6D85-4AE1-97FC-A518965D8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8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36" userDrawn="1">
          <p15:clr>
            <a:srgbClr val="F26B43"/>
          </p15:clr>
        </p15:guide>
        <p15:guide id="3" pos="344" userDrawn="1">
          <p15:clr>
            <a:srgbClr val="F26B43"/>
          </p15:clr>
        </p15:guide>
        <p15:guide id="4" orient="horz" pos="39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jpeg"  /><Relationship Id="rId4" Type="http://schemas.openxmlformats.org/officeDocument/2006/relationships/image" Target="../media/image18.jpeg"  /><Relationship Id="rId5" Type="http://schemas.openxmlformats.org/officeDocument/2006/relationships/image" Target="../media/image1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jpeg"  /><Relationship Id="rId4" Type="http://schemas.openxmlformats.org/officeDocument/2006/relationships/image" Target="../media/image7.jpeg"  /><Relationship Id="rId5" Type="http://schemas.openxmlformats.org/officeDocument/2006/relationships/image" Target="../media/image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jpe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Relationship Id="rId5" Type="http://schemas.openxmlformats.org/officeDocument/2006/relationships/image" Target="../media/image16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940652" y="297479"/>
            <a:ext cx="8307258" cy="2987779"/>
          </a:xfrm>
        </p:spPr>
        <p:txBody>
          <a:bodyPr vert="horz" lIns="0" tIns="0" rIns="0" bIns="0">
            <a:no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ko-KR" altLang="en-US" sz="5500"/>
              <a:t>안정적인 착륙을 위한 </a:t>
            </a:r>
            <a:br>
              <a:rPr lang="ko-KR" altLang="en-US" sz="5500"/>
            </a:br>
            <a:r>
              <a:rPr lang="ko-KR" altLang="en-US" sz="5500"/>
              <a:t>드론 랜딩 기어</a:t>
            </a:r>
            <a:endParaRPr lang="ko-KR" altLang="en-US" sz="5500"/>
          </a:p>
        </p:txBody>
      </p:sp>
      <p:sp>
        <p:nvSpPr>
          <p:cNvPr id="399" name="Freeform: Shape 398"/>
          <p:cNvSpPr/>
          <p:nvPr/>
        </p:nvSpPr>
        <p:spPr>
          <a:xfrm rot="2576334">
            <a:off x="-171194" y="-597797"/>
            <a:ext cx="998261" cy="1928857"/>
          </a:xfrm>
          <a:custGeom>
            <a:avLst/>
            <a:gdLst>
              <a:gd name="connsiteX0" fmla="*/ 0 w 998261"/>
              <a:gd name="connsiteY0" fmla="*/ 928070 h 1928857"/>
              <a:gd name="connsiteX1" fmla="*/ 997363 w 998261"/>
              <a:gd name="connsiteY1" fmla="*/ 0 h 1928857"/>
              <a:gd name="connsiteX2" fmla="*/ 998261 w 998261"/>
              <a:gd name="connsiteY2" fmla="*/ 0 h 1928857"/>
              <a:gd name="connsiteX3" fmla="*/ 998261 w 998261"/>
              <a:gd name="connsiteY3" fmla="*/ 1928857 h 1928857"/>
              <a:gd name="connsiteX4" fmla="*/ 931255 w 998261"/>
              <a:gd name="connsiteY4" fmla="*/ 1928857 h 19288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261" h="1928857">
                <a:moveTo>
                  <a:pt x="0" y="928070"/>
                </a:moveTo>
                <a:lnTo>
                  <a:pt x="997363" y="0"/>
                </a:lnTo>
                <a:lnTo>
                  <a:pt x="998261" y="0"/>
                </a:lnTo>
                <a:lnTo>
                  <a:pt x="998261" y="1928857"/>
                </a:lnTo>
                <a:lnTo>
                  <a:pt x="931255" y="1928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400" name="Title 1"/>
          <p:cNvSpPr>
            <a:spLocks noGrp="1"/>
          </p:cNvSpPr>
          <p:nvPr/>
        </p:nvSpPr>
        <p:spPr>
          <a:xfrm>
            <a:off x="387452" y="4347218"/>
            <a:ext cx="2782758" cy="1966007"/>
          </a:xfrm>
          <a:prstGeom prst="rect">
            <a:avLst/>
          </a:prstGeom>
        </p:spPr>
        <p:txBody>
          <a:bodyPr vert="horz" lIns="0" tIns="0" rIns="0" bIns="0" anchor="b">
            <a:no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20162830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김홍연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20162832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문다훈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20162839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신영석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20162849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이준용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20162862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최승호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401" name=""/>
          <p:cNvSpPr/>
          <p:nvPr/>
        </p:nvSpPr>
        <p:spPr>
          <a:xfrm>
            <a:off x="8192654" y="0"/>
            <a:ext cx="8396430" cy="6858000"/>
          </a:xfrm>
          <a:prstGeom prst="trapezoid">
            <a:avLst>
              <a:gd name="adj" fmla="val 25000"/>
            </a:avLst>
          </a:prstGeom>
          <a:solidFill>
            <a:schemeClr val="accent6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9" name="Title 1"/>
          <p:cNvSpPr>
            <a:spLocks noGrp="1"/>
          </p:cNvSpPr>
          <p:nvPr/>
        </p:nvSpPr>
        <p:spPr>
          <a:xfrm>
            <a:off x="313704" y="5964739"/>
            <a:ext cx="11670971" cy="73586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 lnSpcReduction="10000"/>
          </a:bodyPr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원대 지형내 다양한 계단의 수치 측정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다양한 계단의 수치를 토대로 착륙가능한 최대계단 스펙 설정 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1" name="Title 1"/>
          <p:cNvSpPr>
            <a:spLocks noGrp="1"/>
          </p:cNvSpPr>
          <p:nvPr/>
        </p:nvSpPr>
        <p:spPr>
          <a:xfrm>
            <a:off x="333375" y="1095353"/>
            <a:ext cx="4965989" cy="38908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고려해야 할 변수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착륙가능한 계단 높이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9723" y="1415877"/>
            <a:ext cx="3341474" cy="2739081"/>
          </a:xfrm>
          <a:prstGeom prst="rect">
            <a:avLst/>
          </a:prstGeom>
        </p:spPr>
      </p:pic>
      <p:pic>
        <p:nvPicPr>
          <p:cNvPr id="5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1886" y="1454493"/>
            <a:ext cx="3316643" cy="2672483"/>
          </a:xfrm>
          <a:prstGeom prst="rect">
            <a:avLst/>
          </a:prstGeom>
        </p:spPr>
      </p:pic>
      <p:sp>
        <p:nvSpPr>
          <p:cNvPr id="528" name="Title 1"/>
          <p:cNvSpPr>
            <a:spLocks noGrp="1"/>
          </p:cNvSpPr>
          <p:nvPr/>
        </p:nvSpPr>
        <p:spPr>
          <a:xfrm>
            <a:off x="596475" y="4163873"/>
            <a:ext cx="2591203" cy="1747636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 lnSpcReduction="10000"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대운동장 계단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가로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36.1 cm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세로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13.9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cm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경사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21.1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9" name="Title 1"/>
          <p:cNvSpPr>
            <a:spLocks noGrp="1"/>
          </p:cNvSpPr>
          <p:nvPr/>
        </p:nvSpPr>
        <p:spPr>
          <a:xfrm>
            <a:off x="4800398" y="4167128"/>
            <a:ext cx="2591203" cy="173728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 lnSpcReduction="10000"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대운동장 계단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가로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30.6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cm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세로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14.3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cm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경사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25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30" name="Title 1"/>
          <p:cNvSpPr>
            <a:spLocks noGrp="1"/>
          </p:cNvSpPr>
          <p:nvPr/>
        </p:nvSpPr>
        <p:spPr>
          <a:xfrm>
            <a:off x="8810146" y="4247158"/>
            <a:ext cx="2591203" cy="1664809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 lnSpcReduction="10000"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공대 정문 계단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가로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34.6 cm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세로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:15.5 cm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경사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24.1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 flipH="1" flipV="1">
            <a:off x="8758539" y="1094717"/>
            <a:ext cx="2819826" cy="3403906"/>
          </a:xfrm>
          <a:prstGeom prst="rect">
            <a:avLst/>
          </a:prstGeom>
        </p:spPr>
      </p:pic>
      <p:sp>
        <p:nvSpPr>
          <p:cNvPr id="532" name="Title 1"/>
          <p:cNvSpPr>
            <a:spLocks noGrp="1"/>
          </p:cNvSpPr>
          <p:nvPr/>
        </p:nvSpPr>
        <p:spPr>
          <a:xfrm>
            <a:off x="404813" y="360960"/>
            <a:ext cx="5691187" cy="93027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랜딩기어 스펙 설정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9" name="Title 1"/>
          <p:cNvSpPr>
            <a:spLocks noGrp="1"/>
          </p:cNvSpPr>
          <p:nvPr/>
        </p:nvSpPr>
        <p:spPr>
          <a:xfrm>
            <a:off x="5574820" y="1399941"/>
            <a:ext cx="6303695" cy="126926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개 다리로 구성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 다리 끝부분에 압력센서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13" name="Title 1"/>
          <p:cNvSpPr>
            <a:spLocks noGrp="1"/>
          </p:cNvSpPr>
          <p:nvPr/>
        </p:nvSpPr>
        <p:spPr>
          <a:xfrm>
            <a:off x="180975" y="401759"/>
            <a:ext cx="6762750" cy="93027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유사 랜딩 기어 사례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4107" y="1335325"/>
            <a:ext cx="4786188" cy="4007629"/>
          </a:xfrm>
          <a:prstGeom prst="rect">
            <a:avLst/>
          </a:prstGeom>
        </p:spPr>
      </p:pic>
      <p:sp>
        <p:nvSpPr>
          <p:cNvPr id="519" name="Title 1"/>
          <p:cNvSpPr>
            <a:spLocks noGrp="1"/>
          </p:cNvSpPr>
          <p:nvPr/>
        </p:nvSpPr>
        <p:spPr>
          <a:xfrm>
            <a:off x="1064602" y="5815207"/>
            <a:ext cx="3547804" cy="69476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아마존 드론</a:t>
            </a:r>
            <a:endParaRPr xmlns:mc="http://schemas.openxmlformats.org/markup-compatibility/2006" xmlns:hp="http://schemas.haansoft.com/office/presentation/8.0" kumimoji="0" lang="ko-KR" altLang="en-US" sz="2500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0" name="Title 1"/>
          <p:cNvSpPr>
            <a:spLocks noGrp="1"/>
          </p:cNvSpPr>
          <p:nvPr/>
        </p:nvSpPr>
        <p:spPr>
          <a:xfrm>
            <a:off x="5600144" y="3429000"/>
            <a:ext cx="6345844" cy="271965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 다리길이 조정하는 시기에서 차이점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 무게가 무거움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 발끝에 마찰계수가 높은 물질 부착가능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 착륙시간단축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호버링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9" name="Title 1"/>
          <p:cNvSpPr>
            <a:spLocks noGrp="1"/>
          </p:cNvSpPr>
          <p:nvPr/>
        </p:nvSpPr>
        <p:spPr>
          <a:xfrm>
            <a:off x="516233" y="1654837"/>
            <a:ext cx="11159532" cy="401945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 lnSpcReduction="10000"/>
          </a:bodyPr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땅이 고르지 못한 지형에 이착륙가능 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착륙할 지면에 눈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비가 있을시에도 안정적인 착륙가능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흔들거리는 배 상황에서 착륙후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PID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제어를 이용해 지속적인 다리길이 조정으로 활용가능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13" name="Title 1"/>
          <p:cNvSpPr>
            <a:spLocks noGrp="1"/>
          </p:cNvSpPr>
          <p:nvPr/>
        </p:nvSpPr>
        <p:spPr>
          <a:xfrm>
            <a:off x="180975" y="401759"/>
            <a:ext cx="6762750" cy="93027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활용가능성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-501161" y="392968"/>
            <a:ext cx="9253904" cy="930275"/>
          </a:xfrm>
        </p:spPr>
        <p:txBody>
          <a:bodyPr vert="horz"/>
          <a:lstStyle/>
          <a:p>
            <a:pPr lvl="0" algn="ctr">
              <a:defRPr/>
            </a:pPr>
            <a:r>
              <a:rPr lang="ko-KR" altLang="en-US"/>
              <a:t>드론 랜딩 기어의 필요성</a:t>
            </a:r>
            <a:endParaRPr lang="ko-KR" altLang="en-US"/>
          </a:p>
        </p:txBody>
      </p:sp>
      <p:pic>
        <p:nvPicPr>
          <p:cNvPr id="5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7170" y="2095923"/>
            <a:ext cx="4457744" cy="3183646"/>
          </a:xfrm>
          <a:prstGeom prst="rect">
            <a:avLst/>
          </a:prstGeom>
        </p:spPr>
      </p:pic>
      <p:sp>
        <p:nvSpPr>
          <p:cNvPr id="507" name="Title 1"/>
          <p:cNvSpPr>
            <a:spLocks noGrp="1"/>
          </p:cNvSpPr>
          <p:nvPr/>
        </p:nvSpPr>
        <p:spPr>
          <a:xfrm>
            <a:off x="6096000" y="1427839"/>
            <a:ext cx="5018064" cy="1749092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드론의 랜딩기어는 본체와 고정되어있어 평지외에 지면에서는 착륙이 불가능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3316339"/>
            <a:ext cx="456777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-501161" y="392968"/>
            <a:ext cx="9253904" cy="930275"/>
          </a:xfrm>
        </p:spPr>
        <p:txBody>
          <a:bodyPr vert="horz"/>
          <a:lstStyle/>
          <a:p>
            <a:pPr lvl="0" algn="ctr">
              <a:defRPr/>
            </a:pPr>
            <a:r>
              <a:rPr lang="ko-KR" altLang="en-US"/>
              <a:t>드론 랜딩 기어의 필요성</a:t>
            </a:r>
            <a:endParaRPr lang="ko-KR" altLang="en-US"/>
          </a:p>
        </p:txBody>
      </p:sp>
      <p:pic>
        <p:nvPicPr>
          <p:cNvPr id="5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12259" y="1389902"/>
            <a:ext cx="3926987" cy="2469841"/>
          </a:xfrm>
          <a:prstGeom prst="rect">
            <a:avLst/>
          </a:prstGeom>
        </p:spPr>
      </p:pic>
      <p:pic>
        <p:nvPicPr>
          <p:cNvPr id="5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3910" y="1473584"/>
            <a:ext cx="3489204" cy="2892404"/>
          </a:xfrm>
          <a:prstGeom prst="rect">
            <a:avLst/>
          </a:prstGeom>
        </p:spPr>
      </p:pic>
      <p:pic>
        <p:nvPicPr>
          <p:cNvPr id="50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60582" y="3549429"/>
            <a:ext cx="3070835" cy="2047023"/>
          </a:xfrm>
          <a:prstGeom prst="rect">
            <a:avLst/>
          </a:prstGeom>
        </p:spPr>
      </p:pic>
      <p:sp>
        <p:nvSpPr>
          <p:cNvPr id="509" name="Title 1"/>
          <p:cNvSpPr>
            <a:spLocks noGrp="1"/>
          </p:cNvSpPr>
          <p:nvPr/>
        </p:nvSpPr>
        <p:spPr>
          <a:xfrm>
            <a:off x="1620712" y="4894633"/>
            <a:ext cx="2149929" cy="65813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울퉁불퉁한 길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10" name="Title 1"/>
          <p:cNvSpPr>
            <a:spLocks noGrp="1"/>
          </p:cNvSpPr>
          <p:nvPr/>
        </p:nvSpPr>
        <p:spPr>
          <a:xfrm>
            <a:off x="5021035" y="5861886"/>
            <a:ext cx="2149929" cy="65813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계단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11" name="Title 1"/>
          <p:cNvSpPr>
            <a:spLocks noGrp="1"/>
          </p:cNvSpPr>
          <p:nvPr/>
        </p:nvSpPr>
        <p:spPr>
          <a:xfrm>
            <a:off x="8727004" y="4119511"/>
            <a:ext cx="1978479" cy="53430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경사면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9" name="Title 1"/>
          <p:cNvSpPr>
            <a:spLocks noGrp="1"/>
          </p:cNvSpPr>
          <p:nvPr/>
        </p:nvSpPr>
        <p:spPr>
          <a:xfrm>
            <a:off x="257991" y="5562689"/>
            <a:ext cx="11533608" cy="1039327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드론몸체에 레이저센서가 달려있으며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거리측정센서의 방향은 발끝보다 아래방향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13" name="Title 1"/>
          <p:cNvSpPr>
            <a:spLocks noGrp="1"/>
          </p:cNvSpPr>
          <p:nvPr/>
        </p:nvSpPr>
        <p:spPr>
          <a:xfrm>
            <a:off x="333375" y="392234"/>
            <a:ext cx="6762750" cy="930275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Landing gear M</a:t>
            </a: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echanism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2" name="Title 1"/>
          <p:cNvSpPr>
            <a:spLocks noGrp="1"/>
          </p:cNvSpPr>
          <p:nvPr/>
        </p:nvSpPr>
        <p:spPr>
          <a:xfrm>
            <a:off x="653143" y="4563554"/>
            <a:ext cx="2694177" cy="61913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착륙전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3" name="Title 1"/>
          <p:cNvSpPr>
            <a:spLocks noGrp="1"/>
          </p:cNvSpPr>
          <p:nvPr/>
        </p:nvSpPr>
        <p:spPr>
          <a:xfrm>
            <a:off x="4525442" y="4612982"/>
            <a:ext cx="2694177" cy="61913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착륙중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4" name="Title 1"/>
          <p:cNvSpPr>
            <a:spLocks noGrp="1"/>
          </p:cNvSpPr>
          <p:nvPr/>
        </p:nvSpPr>
        <p:spPr>
          <a:xfrm>
            <a:off x="8565070" y="4649538"/>
            <a:ext cx="2694177" cy="61913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착륙후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25" name=""/>
          <p:cNvPicPr>
            <a:picLocks noChangeAspect="1"/>
          </p:cNvPicPr>
          <p:nvPr/>
        </p:nvPicPr>
        <p:blipFill rotWithShape="1">
          <a:blip r:embed="rId3"/>
          <a:srcRect l="-280" t="940" r="280" b="66630"/>
          <a:stretch>
            <a:fillRect/>
          </a:stretch>
        </p:blipFill>
        <p:spPr>
          <a:xfrm>
            <a:off x="313211" y="1870511"/>
            <a:ext cx="3291405" cy="2224216"/>
          </a:xfrm>
          <a:prstGeom prst="rect">
            <a:avLst/>
          </a:prstGeom>
        </p:spPr>
      </p:pic>
      <p:pic>
        <p:nvPicPr>
          <p:cNvPr id="526" name=""/>
          <p:cNvPicPr>
            <a:picLocks noChangeAspect="1"/>
          </p:cNvPicPr>
          <p:nvPr/>
        </p:nvPicPr>
        <p:blipFill rotWithShape="1">
          <a:blip r:embed="rId4"/>
          <a:srcRect t="31710" b="37210"/>
          <a:stretch>
            <a:fillRect/>
          </a:stretch>
        </p:blipFill>
        <p:spPr>
          <a:xfrm>
            <a:off x="4100102" y="1954153"/>
            <a:ext cx="3806550" cy="2131443"/>
          </a:xfrm>
          <a:prstGeom prst="rect">
            <a:avLst/>
          </a:prstGeom>
        </p:spPr>
      </p:pic>
      <p:pic>
        <p:nvPicPr>
          <p:cNvPr id="527" name=""/>
          <p:cNvPicPr>
            <a:picLocks noChangeAspect="1"/>
          </p:cNvPicPr>
          <p:nvPr/>
        </p:nvPicPr>
        <p:blipFill rotWithShape="1">
          <a:blip r:embed="rId5"/>
          <a:srcRect l="8390" t="63890" r="-15610" b="2040"/>
          <a:stretch>
            <a:fillRect/>
          </a:stretch>
        </p:blipFill>
        <p:spPr>
          <a:xfrm>
            <a:off x="8109350" y="1648418"/>
            <a:ext cx="3838418" cy="2336321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75076" h="2337746">
                <a:moveTo>
                  <a:pt x="466974" y="143860"/>
                </a:moveTo>
                <a:cubicBezTo>
                  <a:pt x="548395" y="143860"/>
                  <a:pt x="1596095" y="142661"/>
                  <a:pt x="1688293" y="143860"/>
                </a:cubicBezTo>
                <a:cubicBezTo>
                  <a:pt x="1780490" y="145058"/>
                  <a:pt x="1781687" y="160645"/>
                  <a:pt x="1849938" y="161843"/>
                </a:cubicBezTo>
                <a:cubicBezTo>
                  <a:pt x="1918188" y="163042"/>
                  <a:pt x="2648584" y="163042"/>
                  <a:pt x="2712044" y="161843"/>
                </a:cubicBezTo>
                <a:cubicBezTo>
                  <a:pt x="2775505" y="160645"/>
                  <a:pt x="2791071" y="145058"/>
                  <a:pt x="2801848" y="143860"/>
                </a:cubicBezTo>
                <a:cubicBezTo>
                  <a:pt x="2812624" y="142661"/>
                  <a:pt x="2865307" y="145058"/>
                  <a:pt x="2873690" y="143860"/>
                </a:cubicBezTo>
                <a:cubicBezTo>
                  <a:pt x="2882071" y="142661"/>
                  <a:pt x="2922781" y="127077"/>
                  <a:pt x="2927571" y="125878"/>
                </a:cubicBezTo>
                <a:cubicBezTo>
                  <a:pt x="2932360" y="124680"/>
                  <a:pt x="2941939" y="127077"/>
                  <a:pt x="2945531" y="125878"/>
                </a:cubicBezTo>
                <a:cubicBezTo>
                  <a:pt x="2949123" y="124680"/>
                  <a:pt x="2977861" y="109094"/>
                  <a:pt x="2981453" y="107895"/>
                </a:cubicBezTo>
                <a:cubicBezTo>
                  <a:pt x="2985045" y="106697"/>
                  <a:pt x="2995821" y="109094"/>
                  <a:pt x="2999413" y="107895"/>
                </a:cubicBezTo>
                <a:cubicBezTo>
                  <a:pt x="3003005" y="106697"/>
                  <a:pt x="3023360" y="91112"/>
                  <a:pt x="3035334" y="89913"/>
                </a:cubicBezTo>
                <a:cubicBezTo>
                  <a:pt x="3047308" y="88714"/>
                  <a:pt x="3162255" y="86316"/>
                  <a:pt x="3179019" y="89913"/>
                </a:cubicBezTo>
                <a:cubicBezTo>
                  <a:pt x="3195782" y="93509"/>
                  <a:pt x="3268821" y="140263"/>
                  <a:pt x="3286782" y="143860"/>
                </a:cubicBezTo>
                <a:cubicBezTo>
                  <a:pt x="3304743" y="147457"/>
                  <a:pt x="3431664" y="141462"/>
                  <a:pt x="3448427" y="143860"/>
                </a:cubicBezTo>
                <a:cubicBezTo>
                  <a:pt x="3465191" y="146258"/>
                  <a:pt x="3527454" y="176229"/>
                  <a:pt x="3538230" y="179826"/>
                </a:cubicBezTo>
                <a:cubicBezTo>
                  <a:pt x="3549007" y="183422"/>
                  <a:pt x="3600493" y="194212"/>
                  <a:pt x="3610073" y="197809"/>
                </a:cubicBezTo>
                <a:cubicBezTo>
                  <a:pt x="3619650" y="201405"/>
                  <a:pt x="3673532" y="231377"/>
                  <a:pt x="3681914" y="233774"/>
                </a:cubicBezTo>
                <a:cubicBezTo>
                  <a:pt x="3690296" y="236172"/>
                  <a:pt x="3731007" y="232575"/>
                  <a:pt x="3735796" y="233774"/>
                </a:cubicBezTo>
                <a:cubicBezTo>
                  <a:pt x="3740586" y="234973"/>
                  <a:pt x="3751363" y="248159"/>
                  <a:pt x="3753758" y="251756"/>
                </a:cubicBezTo>
                <a:cubicBezTo>
                  <a:pt x="3756152" y="255352"/>
                  <a:pt x="3770520" y="282926"/>
                  <a:pt x="3771718" y="287722"/>
                </a:cubicBezTo>
                <a:cubicBezTo>
                  <a:pt x="3772914" y="292517"/>
                  <a:pt x="3770520" y="318892"/>
                  <a:pt x="3771718" y="323687"/>
                </a:cubicBezTo>
                <a:cubicBezTo>
                  <a:pt x="3772914" y="328482"/>
                  <a:pt x="3787283" y="356057"/>
                  <a:pt x="3789678" y="359653"/>
                </a:cubicBezTo>
                <a:cubicBezTo>
                  <a:pt x="3792072" y="363250"/>
                  <a:pt x="3806441" y="372840"/>
                  <a:pt x="3807639" y="377635"/>
                </a:cubicBezTo>
                <a:cubicBezTo>
                  <a:pt x="3808835" y="382431"/>
                  <a:pt x="3805244" y="424390"/>
                  <a:pt x="3807639" y="431584"/>
                </a:cubicBezTo>
                <a:cubicBezTo>
                  <a:pt x="3810032" y="438777"/>
                  <a:pt x="3841165" y="477139"/>
                  <a:pt x="3843560" y="485531"/>
                </a:cubicBezTo>
                <a:cubicBezTo>
                  <a:pt x="3845955" y="493923"/>
                  <a:pt x="3841165" y="547871"/>
                  <a:pt x="3843560" y="557462"/>
                </a:cubicBezTo>
                <a:cubicBezTo>
                  <a:pt x="3845955" y="567053"/>
                  <a:pt x="3877085" y="621000"/>
                  <a:pt x="3879481" y="629393"/>
                </a:cubicBezTo>
                <a:cubicBezTo>
                  <a:pt x="3881875" y="637784"/>
                  <a:pt x="3878283" y="676147"/>
                  <a:pt x="3879481" y="683340"/>
                </a:cubicBezTo>
                <a:cubicBezTo>
                  <a:pt x="3880677" y="690533"/>
                  <a:pt x="3895047" y="730095"/>
                  <a:pt x="3897441" y="737288"/>
                </a:cubicBezTo>
                <a:cubicBezTo>
                  <a:pt x="3899836" y="744482"/>
                  <a:pt x="3913007" y="784043"/>
                  <a:pt x="3915402" y="791237"/>
                </a:cubicBezTo>
                <a:cubicBezTo>
                  <a:pt x="3917796" y="798429"/>
                  <a:pt x="3930968" y="839190"/>
                  <a:pt x="3933362" y="845184"/>
                </a:cubicBezTo>
                <a:cubicBezTo>
                  <a:pt x="3935757" y="851178"/>
                  <a:pt x="3948929" y="875155"/>
                  <a:pt x="3951323" y="881149"/>
                </a:cubicBezTo>
                <a:cubicBezTo>
                  <a:pt x="3953718" y="887143"/>
                  <a:pt x="3968086" y="921910"/>
                  <a:pt x="3969284" y="935098"/>
                </a:cubicBezTo>
                <a:cubicBezTo>
                  <a:pt x="3970480" y="948285"/>
                  <a:pt x="3968086" y="1065772"/>
                  <a:pt x="3969284" y="1078959"/>
                </a:cubicBezTo>
                <a:cubicBezTo>
                  <a:pt x="3970480" y="1092146"/>
                  <a:pt x="3986047" y="1111328"/>
                  <a:pt x="3987245" y="1132907"/>
                </a:cubicBezTo>
                <a:cubicBezTo>
                  <a:pt x="3988441" y="1154486"/>
                  <a:pt x="3988441" y="1381067"/>
                  <a:pt x="3987245" y="1402647"/>
                </a:cubicBezTo>
                <a:cubicBezTo>
                  <a:pt x="3986047" y="1424226"/>
                  <a:pt x="3971677" y="1449400"/>
                  <a:pt x="3969284" y="1456594"/>
                </a:cubicBezTo>
                <a:cubicBezTo>
                  <a:pt x="3966888" y="1463787"/>
                  <a:pt x="3953718" y="1506946"/>
                  <a:pt x="3951323" y="1510542"/>
                </a:cubicBezTo>
                <a:cubicBezTo>
                  <a:pt x="3948929" y="1514139"/>
                  <a:pt x="3936954" y="1506946"/>
                  <a:pt x="3933362" y="1510542"/>
                </a:cubicBezTo>
                <a:cubicBezTo>
                  <a:pt x="3929770" y="1514139"/>
                  <a:pt x="3901033" y="1557298"/>
                  <a:pt x="3897441" y="1564491"/>
                </a:cubicBezTo>
                <a:cubicBezTo>
                  <a:pt x="3893849" y="1571684"/>
                  <a:pt x="3881875" y="1614843"/>
                  <a:pt x="3879481" y="1618439"/>
                </a:cubicBezTo>
                <a:cubicBezTo>
                  <a:pt x="3877085" y="1622035"/>
                  <a:pt x="3865112" y="1614843"/>
                  <a:pt x="3861521" y="1618439"/>
                </a:cubicBezTo>
                <a:cubicBezTo>
                  <a:pt x="3857928" y="1622035"/>
                  <a:pt x="3829191" y="1665193"/>
                  <a:pt x="3825600" y="1672387"/>
                </a:cubicBezTo>
                <a:cubicBezTo>
                  <a:pt x="3822007" y="1679579"/>
                  <a:pt x="3810032" y="1721538"/>
                  <a:pt x="3807639" y="1726335"/>
                </a:cubicBezTo>
                <a:cubicBezTo>
                  <a:pt x="3805244" y="1731130"/>
                  <a:pt x="3792072" y="1740721"/>
                  <a:pt x="3789678" y="1744318"/>
                </a:cubicBezTo>
                <a:cubicBezTo>
                  <a:pt x="3787283" y="1747914"/>
                  <a:pt x="3774112" y="1775487"/>
                  <a:pt x="3771718" y="1780282"/>
                </a:cubicBezTo>
                <a:cubicBezTo>
                  <a:pt x="3769322" y="1785077"/>
                  <a:pt x="3757350" y="1812652"/>
                  <a:pt x="3753758" y="1816248"/>
                </a:cubicBezTo>
                <a:cubicBezTo>
                  <a:pt x="3750166" y="1819844"/>
                  <a:pt x="3721427" y="1830635"/>
                  <a:pt x="3717836" y="1834231"/>
                </a:cubicBezTo>
                <a:cubicBezTo>
                  <a:pt x="3714243" y="1837828"/>
                  <a:pt x="3702270" y="1867798"/>
                  <a:pt x="3699875" y="1870195"/>
                </a:cubicBezTo>
                <a:cubicBezTo>
                  <a:pt x="3697481" y="1872593"/>
                  <a:pt x="3684309" y="1867798"/>
                  <a:pt x="3681914" y="1870195"/>
                </a:cubicBezTo>
                <a:cubicBezTo>
                  <a:pt x="3679520" y="1872593"/>
                  <a:pt x="3667546" y="1902565"/>
                  <a:pt x="3663954" y="1906161"/>
                </a:cubicBezTo>
                <a:cubicBezTo>
                  <a:pt x="3660362" y="1909758"/>
                  <a:pt x="3634020" y="1920548"/>
                  <a:pt x="3628033" y="1924144"/>
                </a:cubicBezTo>
                <a:cubicBezTo>
                  <a:pt x="3622046" y="1927740"/>
                  <a:pt x="3578940" y="1957711"/>
                  <a:pt x="3574152" y="1960109"/>
                </a:cubicBezTo>
                <a:cubicBezTo>
                  <a:pt x="3569362" y="1962507"/>
                  <a:pt x="3562177" y="1957711"/>
                  <a:pt x="3556191" y="1960109"/>
                </a:cubicBezTo>
                <a:cubicBezTo>
                  <a:pt x="3550204" y="1962507"/>
                  <a:pt x="3491532" y="1992478"/>
                  <a:pt x="3484348" y="1996075"/>
                </a:cubicBezTo>
                <a:cubicBezTo>
                  <a:pt x="3477164" y="1999672"/>
                  <a:pt x="3454414" y="2011659"/>
                  <a:pt x="3448427" y="2014057"/>
                </a:cubicBezTo>
                <a:cubicBezTo>
                  <a:pt x="3442439" y="2016455"/>
                  <a:pt x="3405322" y="2028443"/>
                  <a:pt x="3394546" y="2032040"/>
                </a:cubicBezTo>
                <a:cubicBezTo>
                  <a:pt x="3383770" y="2035636"/>
                  <a:pt x="3298756" y="2063210"/>
                  <a:pt x="3286782" y="2068006"/>
                </a:cubicBezTo>
                <a:cubicBezTo>
                  <a:pt x="3274809" y="2072801"/>
                  <a:pt x="3229309" y="2099175"/>
                  <a:pt x="3214940" y="2103971"/>
                </a:cubicBezTo>
                <a:cubicBezTo>
                  <a:pt x="3200572" y="2108766"/>
                  <a:pt x="3083229" y="2137538"/>
                  <a:pt x="3071256" y="2139935"/>
                </a:cubicBezTo>
                <a:cubicBezTo>
                  <a:pt x="3059282" y="2142333"/>
                  <a:pt x="3042518" y="2138737"/>
                  <a:pt x="3035334" y="2139935"/>
                </a:cubicBezTo>
                <a:cubicBezTo>
                  <a:pt x="3028149" y="2141134"/>
                  <a:pt x="2971874" y="2155521"/>
                  <a:pt x="2963493" y="2157919"/>
                </a:cubicBezTo>
                <a:cubicBezTo>
                  <a:pt x="2955111" y="2160316"/>
                  <a:pt x="2917992" y="2174703"/>
                  <a:pt x="2909611" y="2175902"/>
                </a:cubicBezTo>
                <a:cubicBezTo>
                  <a:pt x="2901229" y="2177099"/>
                  <a:pt x="2844952" y="2174703"/>
                  <a:pt x="2837768" y="2175902"/>
                </a:cubicBezTo>
                <a:cubicBezTo>
                  <a:pt x="2830584" y="2177099"/>
                  <a:pt x="2809032" y="2191487"/>
                  <a:pt x="2801848" y="2193884"/>
                </a:cubicBezTo>
                <a:cubicBezTo>
                  <a:pt x="2794663" y="2196281"/>
                  <a:pt x="2749163" y="2209469"/>
                  <a:pt x="2730005" y="2211867"/>
                </a:cubicBezTo>
                <a:cubicBezTo>
                  <a:pt x="2710847" y="2214264"/>
                  <a:pt x="2625833" y="2228650"/>
                  <a:pt x="2514478" y="2229849"/>
                </a:cubicBezTo>
                <a:cubicBezTo>
                  <a:pt x="2403122" y="2231047"/>
                  <a:pt x="1157856" y="2228650"/>
                  <a:pt x="1059672" y="2229849"/>
                </a:cubicBezTo>
                <a:cubicBezTo>
                  <a:pt x="961487" y="2231047"/>
                  <a:pt x="1048897" y="2246633"/>
                  <a:pt x="1041712" y="2247832"/>
                </a:cubicBezTo>
                <a:cubicBezTo>
                  <a:pt x="1034528" y="2249030"/>
                  <a:pt x="960290" y="2246633"/>
                  <a:pt x="951909" y="2247832"/>
                </a:cubicBezTo>
                <a:cubicBezTo>
                  <a:pt x="943527" y="2249030"/>
                  <a:pt x="919580" y="2264616"/>
                  <a:pt x="915988" y="2265815"/>
                </a:cubicBezTo>
                <a:cubicBezTo>
                  <a:pt x="912396" y="2267013"/>
                  <a:pt x="901619" y="2264616"/>
                  <a:pt x="898028" y="2265815"/>
                </a:cubicBezTo>
                <a:cubicBezTo>
                  <a:pt x="894435" y="2267013"/>
                  <a:pt x="865698" y="2281400"/>
                  <a:pt x="862106" y="2283797"/>
                </a:cubicBezTo>
                <a:cubicBezTo>
                  <a:pt x="858514" y="2286194"/>
                  <a:pt x="848935" y="2300581"/>
                  <a:pt x="844145" y="2301780"/>
                </a:cubicBezTo>
                <a:cubicBezTo>
                  <a:pt x="839356" y="2302978"/>
                  <a:pt x="796250" y="2300581"/>
                  <a:pt x="790264" y="2301780"/>
                </a:cubicBezTo>
                <a:cubicBezTo>
                  <a:pt x="784277" y="2302978"/>
                  <a:pt x="760330" y="2318564"/>
                  <a:pt x="754343" y="2319764"/>
                </a:cubicBezTo>
                <a:cubicBezTo>
                  <a:pt x="748356" y="2320961"/>
                  <a:pt x="706448" y="2318564"/>
                  <a:pt x="700462" y="2319764"/>
                </a:cubicBezTo>
                <a:cubicBezTo>
                  <a:pt x="694475" y="2320961"/>
                  <a:pt x="695672" y="2336547"/>
                  <a:pt x="664540" y="2337746"/>
                </a:cubicBezTo>
                <a:cubicBezTo>
                  <a:pt x="633409" y="2338943"/>
                  <a:pt x="267013" y="2340143"/>
                  <a:pt x="233487" y="2337746"/>
                </a:cubicBezTo>
                <a:cubicBezTo>
                  <a:pt x="199961" y="2335347"/>
                  <a:pt x="171224" y="2306575"/>
                  <a:pt x="161645" y="2301780"/>
                </a:cubicBezTo>
                <a:cubicBezTo>
                  <a:pt x="152066" y="2296983"/>
                  <a:pt x="95789" y="2269411"/>
                  <a:pt x="89802" y="2265815"/>
                </a:cubicBezTo>
                <a:cubicBezTo>
                  <a:pt x="83816" y="2262218"/>
                  <a:pt x="74236" y="2249030"/>
                  <a:pt x="71842" y="2247832"/>
                </a:cubicBezTo>
                <a:cubicBezTo>
                  <a:pt x="69447" y="2246633"/>
                  <a:pt x="56276" y="2250229"/>
                  <a:pt x="53882" y="2247832"/>
                </a:cubicBezTo>
                <a:cubicBezTo>
                  <a:pt x="51487" y="2245434"/>
                  <a:pt x="38315" y="2215463"/>
                  <a:pt x="35921" y="2211867"/>
                </a:cubicBezTo>
                <a:cubicBezTo>
                  <a:pt x="33526" y="2208270"/>
                  <a:pt x="20355" y="2198680"/>
                  <a:pt x="17960" y="2193884"/>
                </a:cubicBezTo>
                <a:cubicBezTo>
                  <a:pt x="15566" y="2189088"/>
                  <a:pt x="1197" y="2175901"/>
                  <a:pt x="0" y="2139935"/>
                </a:cubicBezTo>
                <a:cubicBezTo>
                  <a:pt x="-1197" y="2103970"/>
                  <a:pt x="-2394" y="1691568"/>
                  <a:pt x="0" y="1654404"/>
                </a:cubicBezTo>
                <a:cubicBezTo>
                  <a:pt x="2394" y="1617239"/>
                  <a:pt x="32328" y="1589667"/>
                  <a:pt x="35921" y="1582474"/>
                </a:cubicBezTo>
                <a:cubicBezTo>
                  <a:pt x="39512" y="1575280"/>
                  <a:pt x="51487" y="1552503"/>
                  <a:pt x="53882" y="1546508"/>
                </a:cubicBezTo>
                <a:cubicBezTo>
                  <a:pt x="56276" y="1540514"/>
                  <a:pt x="68250" y="1500952"/>
                  <a:pt x="71842" y="1492561"/>
                </a:cubicBezTo>
                <a:cubicBezTo>
                  <a:pt x="75434" y="1484168"/>
                  <a:pt x="102974" y="1429022"/>
                  <a:pt x="107763" y="1420630"/>
                </a:cubicBezTo>
                <a:cubicBezTo>
                  <a:pt x="112553" y="1412237"/>
                  <a:pt x="137698" y="1376272"/>
                  <a:pt x="143684" y="1366682"/>
                </a:cubicBezTo>
                <a:cubicBezTo>
                  <a:pt x="149671" y="1357090"/>
                  <a:pt x="192776" y="1286359"/>
                  <a:pt x="197566" y="1276768"/>
                </a:cubicBezTo>
                <a:cubicBezTo>
                  <a:pt x="202355" y="1267178"/>
                  <a:pt x="211935" y="1230014"/>
                  <a:pt x="215526" y="1222820"/>
                </a:cubicBezTo>
                <a:cubicBezTo>
                  <a:pt x="219119" y="1215626"/>
                  <a:pt x="246658" y="1176066"/>
                  <a:pt x="251448" y="1168872"/>
                </a:cubicBezTo>
                <a:cubicBezTo>
                  <a:pt x="256237" y="1161679"/>
                  <a:pt x="281382" y="1123316"/>
                  <a:pt x="287369" y="1114924"/>
                </a:cubicBezTo>
                <a:cubicBezTo>
                  <a:pt x="293355" y="1106531"/>
                  <a:pt x="335264" y="1052584"/>
                  <a:pt x="341250" y="1042994"/>
                </a:cubicBezTo>
                <a:cubicBezTo>
                  <a:pt x="347237" y="1033404"/>
                  <a:pt x="371185" y="980654"/>
                  <a:pt x="377172" y="971063"/>
                </a:cubicBezTo>
                <a:cubicBezTo>
                  <a:pt x="383158" y="961472"/>
                  <a:pt x="423868" y="909921"/>
                  <a:pt x="431053" y="899133"/>
                </a:cubicBezTo>
                <a:cubicBezTo>
                  <a:pt x="438237" y="888343"/>
                  <a:pt x="478948" y="817611"/>
                  <a:pt x="484935" y="809219"/>
                </a:cubicBezTo>
                <a:cubicBezTo>
                  <a:pt x="490922" y="800827"/>
                  <a:pt x="517263" y="778049"/>
                  <a:pt x="520856" y="773253"/>
                </a:cubicBezTo>
                <a:cubicBezTo>
                  <a:pt x="524448" y="768458"/>
                  <a:pt x="535224" y="744482"/>
                  <a:pt x="538816" y="737288"/>
                </a:cubicBezTo>
                <a:cubicBezTo>
                  <a:pt x="542408" y="730095"/>
                  <a:pt x="569948" y="674949"/>
                  <a:pt x="574738" y="665358"/>
                </a:cubicBezTo>
                <a:cubicBezTo>
                  <a:pt x="579527" y="655767"/>
                  <a:pt x="605869" y="603018"/>
                  <a:pt x="610658" y="593427"/>
                </a:cubicBezTo>
                <a:cubicBezTo>
                  <a:pt x="615447" y="583836"/>
                  <a:pt x="642987" y="529888"/>
                  <a:pt x="646580" y="521497"/>
                </a:cubicBezTo>
                <a:cubicBezTo>
                  <a:pt x="650172" y="513104"/>
                  <a:pt x="660948" y="475941"/>
                  <a:pt x="664540" y="467549"/>
                </a:cubicBezTo>
                <a:cubicBezTo>
                  <a:pt x="668133" y="459157"/>
                  <a:pt x="696870" y="402811"/>
                  <a:pt x="700462" y="395618"/>
                </a:cubicBezTo>
                <a:cubicBezTo>
                  <a:pt x="704054" y="388425"/>
                  <a:pt x="716027" y="363250"/>
                  <a:pt x="718422" y="359653"/>
                </a:cubicBezTo>
                <a:cubicBezTo>
                  <a:pt x="720817" y="356057"/>
                  <a:pt x="732790" y="347664"/>
                  <a:pt x="736382" y="341670"/>
                </a:cubicBezTo>
                <a:cubicBezTo>
                  <a:pt x="739974" y="335676"/>
                  <a:pt x="768711" y="278131"/>
                  <a:pt x="772303" y="269740"/>
                </a:cubicBezTo>
                <a:cubicBezTo>
                  <a:pt x="775895" y="261347"/>
                  <a:pt x="787869" y="221785"/>
                  <a:pt x="790264" y="215791"/>
                </a:cubicBezTo>
                <a:cubicBezTo>
                  <a:pt x="792659" y="209797"/>
                  <a:pt x="807028" y="185820"/>
                  <a:pt x="808225" y="179826"/>
                </a:cubicBezTo>
                <a:cubicBezTo>
                  <a:pt x="809422" y="173831"/>
                  <a:pt x="807028" y="131872"/>
                  <a:pt x="808225" y="125878"/>
                </a:cubicBezTo>
                <a:cubicBezTo>
                  <a:pt x="809422" y="119884"/>
                  <a:pt x="824988" y="94708"/>
                  <a:pt x="826185" y="89913"/>
                </a:cubicBezTo>
                <a:cubicBezTo>
                  <a:pt x="827382" y="85118"/>
                  <a:pt x="824988" y="58742"/>
                  <a:pt x="826185" y="53947"/>
                </a:cubicBezTo>
                <a:cubicBezTo>
                  <a:pt x="827382" y="49152"/>
                  <a:pt x="842948" y="21578"/>
                  <a:pt x="844145" y="17982"/>
                </a:cubicBezTo>
                <a:cubicBezTo>
                  <a:pt x="845342" y="14385"/>
                  <a:pt x="844145" y="1198"/>
                  <a:pt x="844145" y="0"/>
                </a:cubicBezTo>
                <a:lnTo>
                  <a:pt x="4975076" y="575445"/>
                </a:lnTo>
                <a:close/>
              </a:path>
            </a:pathLst>
          </a:custGeom>
        </p:spPr>
      </p:pic>
      <p:sp>
        <p:nvSpPr>
          <p:cNvPr id="528" name="Title 1"/>
          <p:cNvSpPr>
            <a:spLocks noGrp="1"/>
          </p:cNvSpPr>
          <p:nvPr/>
        </p:nvSpPr>
        <p:spPr>
          <a:xfrm>
            <a:off x="8612786" y="1280439"/>
            <a:ext cx="2694177" cy="61913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 fontScale="92500" lnSpcReduction="10000"/>
          </a:bodyPr>
          <a:lstStyle/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●랜딩기어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rgbClr val="ff0000"/>
                </a:solidFill>
                <a:latin typeface="Segoe UI"/>
                <a:ea typeface="+mj-ea"/>
                <a:cs typeface="Segoe UI"/>
              </a:rPr>
              <a:t>●거리측정센서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rgbClr val="ff0000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9" name="Title 1"/>
          <p:cNvSpPr>
            <a:spLocks noGrp="1"/>
          </p:cNvSpPr>
          <p:nvPr/>
        </p:nvSpPr>
        <p:spPr>
          <a:xfrm>
            <a:off x="6096000" y="2284319"/>
            <a:ext cx="5812846" cy="142903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각각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개의 다리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거리측정센서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모터 사용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MCU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를 이용해 거리측정센서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 모터 제어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13" name="Title 1"/>
          <p:cNvSpPr>
            <a:spLocks noGrp="1"/>
          </p:cNvSpPr>
          <p:nvPr/>
        </p:nvSpPr>
        <p:spPr>
          <a:xfrm>
            <a:off x="180975" y="401759"/>
            <a:ext cx="6762750" cy="93027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랜딩 기어 구조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376" y="1453022"/>
            <a:ext cx="5597443" cy="4771308"/>
          </a:xfrm>
          <a:prstGeom prst="rect">
            <a:avLst/>
          </a:prstGeom>
        </p:spPr>
      </p:pic>
      <p:sp>
        <p:nvSpPr>
          <p:cNvPr id="517" name="Title 1"/>
          <p:cNvSpPr>
            <a:spLocks noGrp="1"/>
          </p:cNvSpPr>
          <p:nvPr/>
        </p:nvSpPr>
        <p:spPr>
          <a:xfrm>
            <a:off x="6096000" y="4116396"/>
            <a:ext cx="5812846" cy="1429033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무게 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 다리 하나당 모터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다리프레임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센서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38323" y="1660551"/>
            <a:ext cx="5341802" cy="2699257"/>
          </a:xfrm>
          <a:prstGeom prst="rect">
            <a:avLst/>
          </a:prstGeom>
        </p:spPr>
      </p:pic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3" name="Title 1"/>
          <p:cNvSpPr>
            <a:spLocks noGrp="1"/>
          </p:cNvSpPr>
          <p:nvPr/>
        </p:nvSpPr>
        <p:spPr>
          <a:xfrm>
            <a:off x="180975" y="401759"/>
            <a:ext cx="6762750" cy="93027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랜딩 기어 구조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614" y="1247517"/>
            <a:ext cx="2743200" cy="3389978"/>
          </a:xfrm>
          <a:prstGeom prst="rect">
            <a:avLst/>
          </a:prstGeom>
        </p:spPr>
      </p:pic>
      <p:pic>
        <p:nvPicPr>
          <p:cNvPr id="5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96602" y="1188526"/>
            <a:ext cx="2248094" cy="3856190"/>
          </a:xfrm>
          <a:prstGeom prst="rect">
            <a:avLst/>
          </a:prstGeom>
        </p:spPr>
      </p:pic>
      <p:sp>
        <p:nvSpPr>
          <p:cNvPr id="520" name="Title 1"/>
          <p:cNvSpPr>
            <a:spLocks noGrp="1"/>
          </p:cNvSpPr>
          <p:nvPr/>
        </p:nvSpPr>
        <p:spPr>
          <a:xfrm>
            <a:off x="911765" y="4764934"/>
            <a:ext cx="1792886" cy="414292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결합전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1" name="Title 1"/>
          <p:cNvSpPr>
            <a:spLocks noGrp="1"/>
          </p:cNvSpPr>
          <p:nvPr/>
        </p:nvSpPr>
        <p:spPr>
          <a:xfrm>
            <a:off x="3262317" y="4773946"/>
            <a:ext cx="1792886" cy="455259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결합후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09" name="Title 1"/>
          <p:cNvSpPr>
            <a:spLocks noGrp="1"/>
          </p:cNvSpPr>
          <p:nvPr/>
        </p:nvSpPr>
        <p:spPr>
          <a:xfrm>
            <a:off x="348534" y="5574613"/>
            <a:ext cx="11619339" cy="1158089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착륙시 발끝부분이 회전하면서 지면과의 접촉면적 증가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발끝에 마찰계수가 높은 재질 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6" name="Title 1"/>
          <p:cNvSpPr>
            <a:spLocks noGrp="1"/>
          </p:cNvSpPr>
          <p:nvPr/>
        </p:nvSpPr>
        <p:spPr>
          <a:xfrm>
            <a:off x="7360568" y="4622691"/>
            <a:ext cx="1792886" cy="701066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착륙후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9" name="Title 1"/>
          <p:cNvSpPr>
            <a:spLocks noGrp="1"/>
          </p:cNvSpPr>
          <p:nvPr/>
        </p:nvSpPr>
        <p:spPr>
          <a:xfrm>
            <a:off x="4928029" y="2449693"/>
            <a:ext cx="6954822" cy="1958612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 다리길이 제어 방식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레크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스퍼기어 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 서보모터 사용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13" name="Title 1"/>
          <p:cNvSpPr>
            <a:spLocks noGrp="1"/>
          </p:cNvSpPr>
          <p:nvPr/>
        </p:nvSpPr>
        <p:spPr>
          <a:xfrm>
            <a:off x="180975" y="401759"/>
            <a:ext cx="6762750" cy="93027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랜딩기어 길이 조정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0207" y="2000250"/>
            <a:ext cx="2743200" cy="2857500"/>
          </a:xfrm>
          <a:prstGeom prst="rect">
            <a:avLst/>
          </a:prstGeom>
        </p:spPr>
      </p:pic>
      <p:sp>
        <p:nvSpPr>
          <p:cNvPr id="519" name="Title 1"/>
          <p:cNvSpPr>
            <a:spLocks noGrp="1"/>
          </p:cNvSpPr>
          <p:nvPr/>
        </p:nvSpPr>
        <p:spPr>
          <a:xfrm>
            <a:off x="1168008" y="5348723"/>
            <a:ext cx="2694177" cy="61913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회전운동→직선운동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9" name="Title 1"/>
          <p:cNvSpPr>
            <a:spLocks noGrp="1"/>
          </p:cNvSpPr>
          <p:nvPr/>
        </p:nvSpPr>
        <p:spPr>
          <a:xfrm>
            <a:off x="575830" y="5556267"/>
            <a:ext cx="10456346" cy="1128551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각도가 클수록 경사가 높은 지면에 착륙불가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각도가 작을수록 안정성이 떨어짐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경사면의 각도와 랜딩기어의 각도의 차이가 작을수록 다리 길이는 길어짐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13" name="Title 1"/>
          <p:cNvSpPr>
            <a:spLocks noGrp="1"/>
          </p:cNvSpPr>
          <p:nvPr/>
        </p:nvSpPr>
        <p:spPr>
          <a:xfrm>
            <a:off x="404813" y="450512"/>
            <a:ext cx="5691187" cy="93027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랜딩기어 스펙 설정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1" name="Title 1"/>
          <p:cNvSpPr>
            <a:spLocks noGrp="1"/>
          </p:cNvSpPr>
          <p:nvPr/>
        </p:nvSpPr>
        <p:spPr>
          <a:xfrm>
            <a:off x="307891" y="1226680"/>
            <a:ext cx="4965989" cy="38908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고려해야 할 변수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 다리와 본체와의 각도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다리길이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4" name="Title 1"/>
          <p:cNvSpPr>
            <a:spLocks noGrp="1"/>
          </p:cNvSpPr>
          <p:nvPr/>
        </p:nvSpPr>
        <p:spPr>
          <a:xfrm>
            <a:off x="1739398" y="5025886"/>
            <a:ext cx="1791840" cy="473269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다리각도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:45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도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5" name="Title 1"/>
          <p:cNvSpPr>
            <a:spLocks noGrp="1"/>
          </p:cNvSpPr>
          <p:nvPr/>
        </p:nvSpPr>
        <p:spPr>
          <a:xfrm>
            <a:off x="7812453" y="5054545"/>
            <a:ext cx="1791840" cy="413006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lstStyle/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다리각도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:90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도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0766" y="1616776"/>
            <a:ext cx="3939319" cy="3315528"/>
          </a:xfrm>
          <a:prstGeom prst="rect">
            <a:avLst/>
          </a:prstGeom>
        </p:spPr>
      </p:pic>
      <p:pic>
        <p:nvPicPr>
          <p:cNvPr id="5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9055" y="1853616"/>
            <a:ext cx="4499778" cy="2983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Isosceles Triangle 499"/>
          <p:cNvSpPr/>
          <p:nvPr/>
        </p:nvSpPr>
        <p:spPr>
          <a:xfrm flipV="1">
            <a:off x="10257008" y="-4"/>
            <a:ext cx="1934991" cy="2163538"/>
          </a:xfrm>
          <a:prstGeom prst="triangle">
            <a:avLst>
              <a:gd name="adj" fmla="val 100000"/>
            </a:avLst>
          </a:prstGeom>
          <a:solidFill>
            <a:srgbClr val="69e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9" name="Isosceles Triangle 498"/>
          <p:cNvSpPr/>
          <p:nvPr/>
        </p:nvSpPr>
        <p:spPr>
          <a:xfrm>
            <a:off x="7878851" y="2191146"/>
            <a:ext cx="4313149" cy="4666854"/>
          </a:xfrm>
          <a:prstGeom prst="triangle">
            <a:avLst>
              <a:gd name="adj" fmla="val 100000"/>
            </a:avLst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9" name="Title 1"/>
          <p:cNvSpPr>
            <a:spLocks noGrp="1"/>
          </p:cNvSpPr>
          <p:nvPr/>
        </p:nvSpPr>
        <p:spPr>
          <a:xfrm>
            <a:off x="172322" y="5934799"/>
            <a:ext cx="11812354" cy="76580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/>
          </a:bodyPr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원대 지형중 다양한 경사면의 최대 각도 측정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● 다양한 경사면의 수치를 토대로 착륙할수 있는 최대 각도 설정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1" name="Title 1"/>
          <p:cNvSpPr>
            <a:spLocks noGrp="1"/>
          </p:cNvSpPr>
          <p:nvPr/>
        </p:nvSpPr>
        <p:spPr>
          <a:xfrm>
            <a:off x="333375" y="1095353"/>
            <a:ext cx="4965989" cy="38908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고려해야 할 변수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 착륙가능한 최대 경사로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140230" y="1900165"/>
            <a:ext cx="3422585" cy="2875500"/>
          </a:xfrm>
          <a:prstGeom prst="rect">
            <a:avLst/>
          </a:prstGeom>
        </p:spPr>
      </p:pic>
      <p:pic>
        <p:nvPicPr>
          <p:cNvPr id="5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868666" y="1823998"/>
            <a:ext cx="3372528" cy="2972233"/>
          </a:xfrm>
          <a:prstGeom prst="rect">
            <a:avLst/>
          </a:prstGeom>
        </p:spPr>
      </p:pic>
      <p:sp>
        <p:nvSpPr>
          <p:cNvPr id="525" name="Title 1"/>
          <p:cNvSpPr>
            <a:spLocks noGrp="1"/>
          </p:cNvSpPr>
          <p:nvPr/>
        </p:nvSpPr>
        <p:spPr>
          <a:xfrm>
            <a:off x="4473163" y="5149719"/>
            <a:ext cx="2140696" cy="71231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 lnSpcReduction="10000"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제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운동장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22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27" name="Title 1"/>
          <p:cNvSpPr>
            <a:spLocks noGrp="1"/>
          </p:cNvSpPr>
          <p:nvPr/>
        </p:nvSpPr>
        <p:spPr>
          <a:xfrm>
            <a:off x="728828" y="5179332"/>
            <a:ext cx="2140696" cy="630485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 lnSpcReduction="10000"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공대동쪽 경사로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15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sp>
        <p:nvSpPr>
          <p:cNvPr id="530" name="Title 1"/>
          <p:cNvSpPr>
            <a:spLocks noGrp="1"/>
          </p:cNvSpPr>
          <p:nvPr/>
        </p:nvSpPr>
        <p:spPr>
          <a:xfrm>
            <a:off x="404813" y="450512"/>
            <a:ext cx="5691187" cy="93027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랜딩기어 스펙 설정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  <p:pic>
        <p:nvPicPr>
          <p:cNvPr id="5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40379" y="1669435"/>
            <a:ext cx="3077190" cy="3314290"/>
          </a:xfrm>
          <a:prstGeom prst="rect">
            <a:avLst/>
          </a:prstGeom>
        </p:spPr>
      </p:pic>
      <p:sp>
        <p:nvSpPr>
          <p:cNvPr id="532" name="Title 1"/>
          <p:cNvSpPr>
            <a:spLocks noGrp="1"/>
          </p:cNvSpPr>
          <p:nvPr/>
        </p:nvSpPr>
        <p:spPr>
          <a:xfrm>
            <a:off x="8804272" y="5107523"/>
            <a:ext cx="2140696" cy="712310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anchor="ctr">
            <a:normAutofit lnSpcReduction="10000"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대운동장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28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tx1"/>
                </a:solidFill>
                <a:latin typeface="Segoe UI"/>
                <a:ea typeface="+mj-ea"/>
                <a:cs typeface="Segoe UI"/>
              </a:rPr>
              <a:t>도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tx1"/>
              </a:solidFill>
              <a:latin typeface="Segoe UI"/>
              <a:ea typeface="+mj-ea"/>
              <a:cs typeface="Segoe U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453</ep:Words>
  <ep:PresentationFormat>와이드스크린</ep:PresentationFormat>
  <ep:Paragraphs>119</ep:Paragraphs>
  <ep:Slides>12</ep:Slides>
  <ep:Notes>26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Theme</vt:lpstr>
      <vt:lpstr>안정적인 착륙을 위한  드론 랜딩 기어</vt:lpstr>
      <vt:lpstr>드론 랜딩 기어의 필요성</vt:lpstr>
      <vt:lpstr>드론 랜딩 기어의 필요성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2021-08-06T03:28:04.000</dcterms:created>
  <cp:lastModifiedBy>wnsdy</cp:lastModifiedBy>
  <dcterms:modified xsi:type="dcterms:W3CDTF">2022-04-13T06:19:09.385</dcterms:modified>
  <cp:revision>155</cp:revision>
  <cp:version>1000.0000.01</cp:version>
</cp:coreProperties>
</file>